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A6615E-FF45-4CB7-9C22-E6FAA6A326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E8C590-9C53-42BD-AA35-6AD27149B6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8B9BF5-02C1-4F11-AF98-30DFB4D8B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A3071FC-E903-4480-B06F-7A4662A65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85A0B6-72DC-4EBC-8FDD-BA23B88F3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6599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318C0A-C9FD-489D-8680-6181C5810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41AF57-DEC1-4143-B1F5-44B5523430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F9D971A-7CAD-4BC8-9218-57D80C59B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03217AD-D3C0-4BA6-97B0-29B496E11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0D6658-4712-4207-89AA-2C95BA51A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3779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64C8313-85C4-476C-8DA9-2C57AE2CF9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AF5A3D6-72F4-40FF-BAAF-D976CAA5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87C357-ADE5-4AC9-A41C-11888A7A0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ABD07D-DD6F-48BF-846D-CE3BECB17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82B6AC9-E615-47E7-9452-BE0F259B2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957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C4020A-F275-49E4-8D29-1DAB803C7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1C9F4E-B933-40BF-BAD0-3104B3CD8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A33F1EB-E2F8-4410-84C9-A1AB66DAE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F30056-B63D-406A-970A-FB7643AE0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29D858B-715D-43E3-A5D5-084FCA88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2841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391FA6-E0ED-4540-8D42-FF55383C3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AD03D5-F07A-4255-B7C0-38C9CE298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48E5B7-D879-41F2-B686-0ABA550D7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12FB70-E55D-442A-AD45-6E5F1E573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4AE196-BE41-4D69-984D-5AF491E00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8866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C506B-6968-424B-8E3E-6EECAA68B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E5AC44-F4AA-4598-985A-B5265FBE0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B36C352-93E3-47A4-9416-CCB47565A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AFAE10-985F-4306-BB5A-CAC63F8D4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E4381C4-A6D9-4465-85CE-3788291CF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F2E926E-1A9A-49B7-A199-94F3E656F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4016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8DDB67-26C3-48C9-870A-2C4DF2AF9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F1B43D6-F065-422E-B248-007A9D977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AB1AFB4-814D-4C65-9CDA-81D254FB09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8A23F6A-AE05-4AA0-A4F9-972A60A110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A1ED300-2CB8-4203-AD70-8157D425A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19CBAB3-21A4-49C1-BFA7-9F4019A0A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892DCB0-055D-43B2-8C05-51EF9F5B4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16C7F14-0D8C-4470-9F99-4B52833E3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6747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B16977-D86C-4447-BDE4-085497475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2F0E86F-39D9-4BFE-B8FA-DCD14231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E617120-BD6D-45E7-820F-A70583FEC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3D4D9B0-E9CB-48EE-9972-271855E4F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4840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64378E7-36EB-458A-A84C-3F9A9FA9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CB4122F-1325-42FA-A131-4DF2C4559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F1A324C-D43C-4148-8CC3-AE71DDF3E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6380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5FF9B4-538D-478E-AB05-160B2C6D7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8C646C9-D9BB-45F8-9CB3-7DD813D14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EE146AF-6817-44E5-BD05-41615D7DB3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015067-B57C-4688-BD89-F46775BD4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DD9702B-EB4F-4592-988F-2FB24FE2F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6FB5EE3-6198-4B74-8E11-9B21BFBA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3028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FED39-02D2-4FE8-A036-F60ED89C5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9901A66-60C0-4935-AC04-7C32F6D89B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569C63E-5E1D-4DAD-A6E2-77BD0E72C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0D13EE7-DC5F-45FC-BDB8-DC6D05D49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B6A65D-B520-4081-A6F7-5B1E6CE77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4ECB83B-3BE5-4712-9005-7A21D42FF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8744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72F3ACF-74C8-47E8-8B43-0058867E3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12DDC0B-260C-467A-A265-E41D5A446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77941C8-46DD-4C00-B291-90D84206B3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B7D91-3206-4914-B5DB-01AB4A4BA9E9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B5AFB1-C219-459A-8E5A-106FB9AE03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EF2188B-1ABA-4A23-A5B8-151308E11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902FD-4E82-4BC9-B5C5-0658FC7CF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6837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384A90-B6FE-4609-9F0B-48EA4ECBC1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02EBDB-3726-4891-9254-B04350984B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AF160038-02D3-470F-BD05-6DC81625B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908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2AF40469-EC90-409F-9406-264FD9324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55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872C4B8-37B1-4C5B-BD0F-CAB7073144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524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Uma imagem contendo Diagrama&#10;&#10;Descrição gerada automaticamente">
            <a:extLst>
              <a:ext uri="{FF2B5EF4-FFF2-40B4-BE49-F238E27FC236}">
                <a16:creationId xmlns:a16="http://schemas.microsoft.com/office/drawing/2014/main" id="{3A5CF4C0-B482-4B0B-9783-9C2758DACB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456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1481F98-A7AF-42B5-8D08-8B2BE434E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773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966813E1-636D-43A7-A673-A7578C330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46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A3D9120D-4C57-409D-8D2E-154708A21D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210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DAFA344-9E6D-485E-9035-636C03C521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561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E43C748E-AC6A-4799-95FC-4A04E7BF3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7010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Lucas Inácio Basílio da Silva</dc:creator>
  <cp:lastModifiedBy>Lucas Inácio Basílio da Silva</cp:lastModifiedBy>
  <cp:revision>1</cp:revision>
  <dcterms:created xsi:type="dcterms:W3CDTF">2021-03-29T22:39:45Z</dcterms:created>
  <dcterms:modified xsi:type="dcterms:W3CDTF">2021-03-29T22:48:21Z</dcterms:modified>
</cp:coreProperties>
</file>

<file path=docProps/thumbnail.jpeg>
</file>